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Schoolbell" charset="1" panose="02000000000000000000"/>
      <p:regular r:id="rId10"/>
    </p:embeddedFont>
    <p:embeddedFont>
      <p:font typeface="Coustard" charset="1" panose="020B0803050302020204"/>
      <p:regular r:id="rId11"/>
    </p:embeddedFont>
    <p:embeddedFont>
      <p:font typeface="Manjari Bold" charset="1" panose="02000503000000000000"/>
      <p:regular r:id="rId12"/>
    </p:embeddedFont>
    <p:embeddedFont>
      <p:font typeface="Be Vietnam" charset="1" panose="00000500000000000000"/>
      <p:regular r:id="rId13"/>
    </p:embeddedFont>
    <p:embeddedFont>
      <p:font typeface="Be Vietnam Bold" charset="1" panose="00000900000000000000"/>
      <p:regular r:id="rId14"/>
    </p:embeddedFont>
    <p:embeddedFont>
      <p:font typeface="Be Vietnam Italics" charset="1" panose="00000500000000000000"/>
      <p:regular r:id="rId15"/>
    </p:embeddedFont>
    <p:embeddedFont>
      <p:font typeface="Be Vietnam Bold Italics" charset="1" panose="00000900000000000000"/>
      <p:regular r:id="rId16"/>
    </p:embeddedFont>
    <p:embeddedFont>
      <p:font typeface="Six Hands Marker" charset="1" panose="03050502040202030505"/>
      <p:regular r:id="rId17"/>
    </p:embeddedFont>
    <p:embeddedFont>
      <p:font typeface="Handyman" charset="1" panose="00000000000000000000"/>
      <p:regular r:id="rId18"/>
    </p:embeddedFont>
    <p:embeddedFont>
      <p:font typeface="Now" charset="1" panose="00000500000000000000"/>
      <p:regular r:id="rId19"/>
    </p:embeddedFont>
    <p:embeddedFont>
      <p:font typeface="Now Bold" charset="1" panose="000006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slides/slide1.xml" Type="http://schemas.openxmlformats.org/officeDocument/2006/relationships/slide"/><Relationship Id="rId22" Target="slides/slide2.xml" Type="http://schemas.openxmlformats.org/officeDocument/2006/relationships/slide"/><Relationship Id="rId23" Target="slides/slide3.xml" Type="http://schemas.openxmlformats.org/officeDocument/2006/relationships/slide"/><Relationship Id="rId24" Target="slides/slide4.xml" Type="http://schemas.openxmlformats.org/officeDocument/2006/relationships/slide"/><Relationship Id="rId25" Target="slides/slide5.xml" Type="http://schemas.openxmlformats.org/officeDocument/2006/relationships/slide"/><Relationship Id="rId26" Target="slides/slide6.xml" Type="http://schemas.openxmlformats.org/officeDocument/2006/relationships/slide"/><Relationship Id="rId27" Target="slides/slide7.xml" Type="http://schemas.openxmlformats.org/officeDocument/2006/relationships/slide"/><Relationship Id="rId28" Target="slides/slide8.xml" Type="http://schemas.openxmlformats.org/officeDocument/2006/relationships/slide"/><Relationship Id="rId29" Target="slides/slide9.xml" Type="http://schemas.openxmlformats.org/officeDocument/2006/relationships/slide"/><Relationship Id="rId3" Target="viewProps.xml" Type="http://schemas.openxmlformats.org/officeDocument/2006/relationships/viewProps"/><Relationship Id="rId30" Target="slides/slide10.xml" Type="http://schemas.openxmlformats.org/officeDocument/2006/relationships/slide"/><Relationship Id="rId31" Target="slides/slide11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16824" y="0"/>
            <a:ext cx="20828776" cy="1178951"/>
            <a:chOff x="0" y="0"/>
            <a:chExt cx="47698067" cy="2699808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7698065" cy="2699808"/>
            </a:xfrm>
            <a:custGeom>
              <a:avLst/>
              <a:gdLst/>
              <a:ahLst/>
              <a:cxnLst/>
              <a:rect r="r" b="b" t="t" l="l"/>
              <a:pathLst>
                <a:path h="2699808" w="47698065">
                  <a:moveTo>
                    <a:pt x="4739326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395008"/>
                  </a:lnTo>
                  <a:cubicBezTo>
                    <a:pt x="0" y="2563918"/>
                    <a:pt x="135890" y="2699808"/>
                    <a:pt x="304800" y="2699808"/>
                  </a:cubicBezTo>
                  <a:lnTo>
                    <a:pt x="47393265" y="2699808"/>
                  </a:lnTo>
                  <a:cubicBezTo>
                    <a:pt x="47562176" y="2699808"/>
                    <a:pt x="47698065" y="2563918"/>
                    <a:pt x="47698065" y="2395008"/>
                  </a:cubicBezTo>
                  <a:lnTo>
                    <a:pt x="47698065" y="304800"/>
                  </a:lnTo>
                  <a:cubicBezTo>
                    <a:pt x="47698065" y="135890"/>
                    <a:pt x="47562176" y="0"/>
                    <a:pt x="47393265" y="0"/>
                  </a:cubicBezTo>
                  <a:close/>
                </a:path>
              </a:pathLst>
            </a:custGeom>
            <a:solidFill>
              <a:srgbClr val="76AA39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238347"/>
            <a:ext cx="16897173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131104"/>
                </a:solidFill>
                <a:latin typeface="Now Bold"/>
              </a:rPr>
              <a:t>IEMAND INTERVIEWEN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5629" t="0" r="5629" b="0"/>
          <a:stretch>
            <a:fillRect/>
          </a:stretch>
        </p:blipFill>
        <p:spPr>
          <a:xfrm flipH="false" flipV="false" rot="0">
            <a:off x="9546968" y="2411865"/>
            <a:ext cx="7712332" cy="5793834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5893" t="0" r="5893" b="0"/>
          <a:stretch>
            <a:fillRect/>
          </a:stretch>
        </p:blipFill>
        <p:spPr>
          <a:xfrm flipH="false" flipV="false" rot="0">
            <a:off x="1028700" y="2391749"/>
            <a:ext cx="7712332" cy="581395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305852" y="8728045"/>
            <a:ext cx="1676296" cy="15589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16824" y="0"/>
            <a:ext cx="20828776" cy="1178951"/>
            <a:chOff x="0" y="0"/>
            <a:chExt cx="47698067" cy="2699808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7698065" cy="2699808"/>
            </a:xfrm>
            <a:custGeom>
              <a:avLst/>
              <a:gdLst/>
              <a:ahLst/>
              <a:cxnLst/>
              <a:rect r="r" b="b" t="t" l="l"/>
              <a:pathLst>
                <a:path h="2699808" w="47698065">
                  <a:moveTo>
                    <a:pt x="4739326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395008"/>
                  </a:lnTo>
                  <a:cubicBezTo>
                    <a:pt x="0" y="2563918"/>
                    <a:pt x="135890" y="2699808"/>
                    <a:pt x="304800" y="2699808"/>
                  </a:cubicBezTo>
                  <a:lnTo>
                    <a:pt x="47393265" y="2699808"/>
                  </a:lnTo>
                  <a:cubicBezTo>
                    <a:pt x="47562176" y="2699808"/>
                    <a:pt x="47698065" y="2563918"/>
                    <a:pt x="47698065" y="2395008"/>
                  </a:cubicBezTo>
                  <a:lnTo>
                    <a:pt x="47698065" y="304800"/>
                  </a:lnTo>
                  <a:cubicBezTo>
                    <a:pt x="47698065" y="135890"/>
                    <a:pt x="47562176" y="0"/>
                    <a:pt x="47393265" y="0"/>
                  </a:cubicBezTo>
                  <a:close/>
                </a:path>
              </a:pathLst>
            </a:custGeom>
            <a:solidFill>
              <a:srgbClr val="76AA39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238347"/>
            <a:ext cx="16897173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131104"/>
                </a:solidFill>
                <a:latin typeface="Now Bold"/>
              </a:rPr>
              <a:t>IEMAND INTERVIEWEN</a:t>
            </a:r>
          </a:p>
        </p:txBody>
      </p:sp>
      <p:sp>
        <p:nvSpPr>
          <p:cNvPr name="TextBox 5" id="5"/>
          <p:cNvSpPr txBox="true"/>
          <p:nvPr/>
        </p:nvSpPr>
        <p:spPr>
          <a:xfrm rot="-1125649">
            <a:off x="4412288" y="2549561"/>
            <a:ext cx="5489142" cy="762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73"/>
              </a:lnSpc>
              <a:spcBef>
                <a:spcPct val="0"/>
              </a:spcBef>
            </a:pPr>
            <a:r>
              <a:rPr lang="en-US" sz="3756">
                <a:solidFill>
                  <a:srgbClr val="18763D"/>
                </a:solidFill>
                <a:latin typeface="Coustard"/>
              </a:rPr>
              <a:t>aardrijkskunde</a:t>
            </a:r>
          </a:p>
        </p:txBody>
      </p:sp>
      <p:sp>
        <p:nvSpPr>
          <p:cNvPr name="TextBox 6" id="6"/>
          <p:cNvSpPr txBox="true"/>
          <p:nvPr/>
        </p:nvSpPr>
        <p:spPr>
          <a:xfrm rot="1000595">
            <a:off x="8373203" y="5874033"/>
            <a:ext cx="5489142" cy="762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73"/>
              </a:lnSpc>
              <a:spcBef>
                <a:spcPct val="0"/>
              </a:spcBef>
            </a:pPr>
            <a:r>
              <a:rPr lang="en-US" sz="3756">
                <a:solidFill>
                  <a:srgbClr val="2885AA"/>
                </a:solidFill>
                <a:latin typeface="Six Hands Marker"/>
              </a:rPr>
              <a:t>geschiedenis</a:t>
            </a:r>
          </a:p>
        </p:txBody>
      </p:sp>
      <p:sp>
        <p:nvSpPr>
          <p:cNvPr name="TextBox 7" id="7"/>
          <p:cNvSpPr txBox="true"/>
          <p:nvPr/>
        </p:nvSpPr>
        <p:spPr>
          <a:xfrm rot="-821762">
            <a:off x="4824096" y="6925163"/>
            <a:ext cx="5489142" cy="772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73"/>
              </a:lnSpc>
              <a:spcBef>
                <a:spcPct val="0"/>
              </a:spcBef>
            </a:pPr>
            <a:r>
              <a:rPr lang="en-US" sz="3756">
                <a:solidFill>
                  <a:srgbClr val="5271FF"/>
                </a:solidFill>
                <a:latin typeface="Schoolbell"/>
              </a:rPr>
              <a:t>wiskunde</a:t>
            </a:r>
          </a:p>
        </p:txBody>
      </p:sp>
      <p:sp>
        <p:nvSpPr>
          <p:cNvPr name="TextBox 8" id="8"/>
          <p:cNvSpPr txBox="true"/>
          <p:nvPr/>
        </p:nvSpPr>
        <p:spPr>
          <a:xfrm rot="752365">
            <a:off x="9023169" y="3823174"/>
            <a:ext cx="5489142" cy="839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73"/>
              </a:lnSpc>
              <a:spcBef>
                <a:spcPct val="0"/>
              </a:spcBef>
            </a:pPr>
            <a:r>
              <a:rPr lang="en-US" sz="3756">
                <a:solidFill>
                  <a:srgbClr val="8C52FF"/>
                </a:solidFill>
                <a:latin typeface="Handyman"/>
              </a:rPr>
              <a:t>Frans</a:t>
            </a:r>
          </a:p>
        </p:txBody>
      </p:sp>
      <p:sp>
        <p:nvSpPr>
          <p:cNvPr name="TextBox 9" id="9"/>
          <p:cNvSpPr txBox="true"/>
          <p:nvPr/>
        </p:nvSpPr>
        <p:spPr>
          <a:xfrm rot="-1125649">
            <a:off x="3722065" y="3891830"/>
            <a:ext cx="5489142" cy="772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73"/>
              </a:lnSpc>
              <a:spcBef>
                <a:spcPct val="0"/>
              </a:spcBef>
            </a:pPr>
            <a:r>
              <a:rPr lang="en-US" sz="3756">
                <a:solidFill>
                  <a:srgbClr val="CB6CE6"/>
                </a:solidFill>
                <a:latin typeface="Manjari Bold"/>
              </a:rPr>
              <a:t>Duits</a:t>
            </a:r>
          </a:p>
        </p:txBody>
      </p:sp>
      <p:sp>
        <p:nvSpPr>
          <p:cNvPr name="TextBox 10" id="10"/>
          <p:cNvSpPr txBox="true"/>
          <p:nvPr/>
        </p:nvSpPr>
        <p:spPr>
          <a:xfrm rot="353670">
            <a:off x="8141907" y="7217782"/>
            <a:ext cx="5489142" cy="839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73"/>
              </a:lnSpc>
              <a:spcBef>
                <a:spcPct val="0"/>
              </a:spcBef>
            </a:pPr>
            <a:r>
              <a:rPr lang="en-US" sz="3756">
                <a:solidFill>
                  <a:srgbClr val="008037"/>
                </a:solidFill>
                <a:latin typeface="Handyman"/>
              </a:rPr>
              <a:t>Engels</a:t>
            </a:r>
          </a:p>
        </p:txBody>
      </p:sp>
      <p:sp>
        <p:nvSpPr>
          <p:cNvPr name="TextBox 11" id="11"/>
          <p:cNvSpPr txBox="true"/>
          <p:nvPr/>
        </p:nvSpPr>
        <p:spPr>
          <a:xfrm rot="-79757">
            <a:off x="6442028" y="4444015"/>
            <a:ext cx="5489142" cy="772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73"/>
              </a:lnSpc>
              <a:spcBef>
                <a:spcPct val="0"/>
              </a:spcBef>
            </a:pPr>
            <a:r>
              <a:rPr lang="en-US" sz="3756">
                <a:solidFill>
                  <a:srgbClr val="FF914D"/>
                </a:solidFill>
                <a:latin typeface="Be Vietnam"/>
              </a:rPr>
              <a:t>Nederlands</a:t>
            </a:r>
          </a:p>
        </p:txBody>
      </p:sp>
      <p:sp>
        <p:nvSpPr>
          <p:cNvPr name="TextBox 12" id="12"/>
          <p:cNvSpPr txBox="true"/>
          <p:nvPr/>
        </p:nvSpPr>
        <p:spPr>
          <a:xfrm rot="769342">
            <a:off x="8262853" y="1816902"/>
            <a:ext cx="5489142" cy="762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73"/>
              </a:lnSpc>
              <a:spcBef>
                <a:spcPct val="0"/>
              </a:spcBef>
            </a:pPr>
            <a:r>
              <a:rPr lang="en-US" sz="3756">
                <a:solidFill>
                  <a:srgbClr val="000000"/>
                </a:solidFill>
                <a:latin typeface="Six Hands Marker"/>
              </a:rPr>
              <a:t>gymnastiek</a:t>
            </a:r>
          </a:p>
        </p:txBody>
      </p:sp>
      <p:sp>
        <p:nvSpPr>
          <p:cNvPr name="TextBox 13" id="13"/>
          <p:cNvSpPr txBox="true"/>
          <p:nvPr/>
        </p:nvSpPr>
        <p:spPr>
          <a:xfrm rot="-908361">
            <a:off x="3751722" y="5729978"/>
            <a:ext cx="5489142" cy="839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73"/>
              </a:lnSpc>
              <a:spcBef>
                <a:spcPct val="0"/>
              </a:spcBef>
            </a:pPr>
            <a:r>
              <a:rPr lang="en-US" sz="3756">
                <a:solidFill>
                  <a:srgbClr val="76AA39"/>
                </a:solidFill>
                <a:latin typeface="Handyman"/>
              </a:rPr>
              <a:t>biologie</a:t>
            </a:r>
          </a:p>
        </p:txBody>
      </p:sp>
      <p:sp>
        <p:nvSpPr>
          <p:cNvPr name="TextBox 14" id="14"/>
          <p:cNvSpPr txBox="true"/>
          <p:nvPr/>
        </p:nvSpPr>
        <p:spPr>
          <a:xfrm rot="102642">
            <a:off x="6539790" y="3026703"/>
            <a:ext cx="5489142" cy="762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73"/>
              </a:lnSpc>
              <a:spcBef>
                <a:spcPct val="0"/>
              </a:spcBef>
            </a:pPr>
            <a:r>
              <a:rPr lang="en-US" sz="3756">
                <a:solidFill>
                  <a:srgbClr val="02578B"/>
                </a:solidFill>
                <a:latin typeface="Now"/>
              </a:rPr>
              <a:t>tekenen</a:t>
            </a:r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305852" y="8728045"/>
            <a:ext cx="1676296" cy="15589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16824" y="0"/>
            <a:ext cx="20828776" cy="1178951"/>
            <a:chOff x="0" y="0"/>
            <a:chExt cx="47698067" cy="2699808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7698065" cy="2699808"/>
            </a:xfrm>
            <a:custGeom>
              <a:avLst/>
              <a:gdLst/>
              <a:ahLst/>
              <a:cxnLst/>
              <a:rect r="r" b="b" t="t" l="l"/>
              <a:pathLst>
                <a:path h="2699808" w="47698065">
                  <a:moveTo>
                    <a:pt x="4739326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395008"/>
                  </a:lnTo>
                  <a:cubicBezTo>
                    <a:pt x="0" y="2563918"/>
                    <a:pt x="135890" y="2699808"/>
                    <a:pt x="304800" y="2699808"/>
                  </a:cubicBezTo>
                  <a:lnTo>
                    <a:pt x="47393265" y="2699808"/>
                  </a:lnTo>
                  <a:cubicBezTo>
                    <a:pt x="47562176" y="2699808"/>
                    <a:pt x="47698065" y="2563918"/>
                    <a:pt x="47698065" y="2395008"/>
                  </a:cubicBezTo>
                  <a:lnTo>
                    <a:pt x="47698065" y="304800"/>
                  </a:lnTo>
                  <a:cubicBezTo>
                    <a:pt x="47698065" y="135890"/>
                    <a:pt x="47562176" y="0"/>
                    <a:pt x="47393265" y="0"/>
                  </a:cubicBezTo>
                  <a:close/>
                </a:path>
              </a:pathLst>
            </a:custGeom>
            <a:solidFill>
              <a:srgbClr val="76AA39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238347"/>
            <a:ext cx="16897173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131104"/>
                </a:solidFill>
                <a:latin typeface="Now Bold"/>
              </a:rPr>
              <a:t>IEMAND INTERVIEWEN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5070" t="0" r="5070" b="0"/>
          <a:stretch>
            <a:fillRect/>
          </a:stretch>
        </p:blipFill>
        <p:spPr>
          <a:xfrm flipH="false" flipV="false" rot="0">
            <a:off x="5301108" y="2415741"/>
            <a:ext cx="7804170" cy="5789957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305852" y="8728045"/>
            <a:ext cx="1676296" cy="15589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16824" y="0"/>
            <a:ext cx="20828776" cy="1178951"/>
            <a:chOff x="0" y="0"/>
            <a:chExt cx="47698067" cy="2699808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7698065" cy="2699808"/>
            </a:xfrm>
            <a:custGeom>
              <a:avLst/>
              <a:gdLst/>
              <a:ahLst/>
              <a:cxnLst/>
              <a:rect r="r" b="b" t="t" l="l"/>
              <a:pathLst>
                <a:path h="2699808" w="47698065">
                  <a:moveTo>
                    <a:pt x="4739326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395008"/>
                  </a:lnTo>
                  <a:cubicBezTo>
                    <a:pt x="0" y="2563918"/>
                    <a:pt x="135890" y="2699808"/>
                    <a:pt x="304800" y="2699808"/>
                  </a:cubicBezTo>
                  <a:lnTo>
                    <a:pt x="47393265" y="2699808"/>
                  </a:lnTo>
                  <a:cubicBezTo>
                    <a:pt x="47562176" y="2699808"/>
                    <a:pt x="47698065" y="2563918"/>
                    <a:pt x="47698065" y="2395008"/>
                  </a:cubicBezTo>
                  <a:lnTo>
                    <a:pt x="47698065" y="304800"/>
                  </a:lnTo>
                  <a:cubicBezTo>
                    <a:pt x="47698065" y="135890"/>
                    <a:pt x="47562176" y="0"/>
                    <a:pt x="47393265" y="0"/>
                  </a:cubicBezTo>
                  <a:close/>
                </a:path>
              </a:pathLst>
            </a:custGeom>
            <a:solidFill>
              <a:srgbClr val="76AA39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5536" t="0" r="5536" b="0"/>
          <a:stretch>
            <a:fillRect/>
          </a:stretch>
        </p:blipFill>
        <p:spPr>
          <a:xfrm flipH="false" flipV="false" rot="0">
            <a:off x="5287834" y="2422087"/>
            <a:ext cx="7712332" cy="5783612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028700" y="238347"/>
            <a:ext cx="16897173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131104"/>
                </a:solidFill>
                <a:latin typeface="Now Bold"/>
              </a:rPr>
              <a:t>IEMAND INTERVIEWEN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305852" y="8728045"/>
            <a:ext cx="1676296" cy="15589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16824" y="0"/>
            <a:ext cx="20828776" cy="1178951"/>
            <a:chOff x="0" y="0"/>
            <a:chExt cx="47698067" cy="2699808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7698065" cy="2699808"/>
            </a:xfrm>
            <a:custGeom>
              <a:avLst/>
              <a:gdLst/>
              <a:ahLst/>
              <a:cxnLst/>
              <a:rect r="r" b="b" t="t" l="l"/>
              <a:pathLst>
                <a:path h="2699808" w="47698065">
                  <a:moveTo>
                    <a:pt x="4739326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395008"/>
                  </a:lnTo>
                  <a:cubicBezTo>
                    <a:pt x="0" y="2563918"/>
                    <a:pt x="135890" y="2699808"/>
                    <a:pt x="304800" y="2699808"/>
                  </a:cubicBezTo>
                  <a:lnTo>
                    <a:pt x="47393265" y="2699808"/>
                  </a:lnTo>
                  <a:cubicBezTo>
                    <a:pt x="47562176" y="2699808"/>
                    <a:pt x="47698065" y="2563918"/>
                    <a:pt x="47698065" y="2395008"/>
                  </a:cubicBezTo>
                  <a:lnTo>
                    <a:pt x="47698065" y="304800"/>
                  </a:lnTo>
                  <a:cubicBezTo>
                    <a:pt x="47698065" y="135890"/>
                    <a:pt x="47562176" y="0"/>
                    <a:pt x="47393265" y="0"/>
                  </a:cubicBezTo>
                  <a:close/>
                </a:path>
              </a:pathLst>
            </a:custGeom>
            <a:solidFill>
              <a:srgbClr val="76AA39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238347"/>
            <a:ext cx="16897173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131104"/>
                </a:solidFill>
                <a:latin typeface="Now Bold"/>
              </a:rPr>
              <a:t>IEMAND INTERVIEWEN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7152269" y="2453456"/>
            <a:ext cx="3983463" cy="578361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305852" y="8728045"/>
            <a:ext cx="1676296" cy="15589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16824" y="0"/>
            <a:ext cx="20828776" cy="1178951"/>
            <a:chOff x="0" y="0"/>
            <a:chExt cx="47698067" cy="2699808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7698065" cy="2699808"/>
            </a:xfrm>
            <a:custGeom>
              <a:avLst/>
              <a:gdLst/>
              <a:ahLst/>
              <a:cxnLst/>
              <a:rect r="r" b="b" t="t" l="l"/>
              <a:pathLst>
                <a:path h="2699808" w="47698065">
                  <a:moveTo>
                    <a:pt x="4739326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395008"/>
                  </a:lnTo>
                  <a:cubicBezTo>
                    <a:pt x="0" y="2563918"/>
                    <a:pt x="135890" y="2699808"/>
                    <a:pt x="304800" y="2699808"/>
                  </a:cubicBezTo>
                  <a:lnTo>
                    <a:pt x="47393265" y="2699808"/>
                  </a:lnTo>
                  <a:cubicBezTo>
                    <a:pt x="47562176" y="2699808"/>
                    <a:pt x="47698065" y="2563918"/>
                    <a:pt x="47698065" y="2395008"/>
                  </a:cubicBezTo>
                  <a:lnTo>
                    <a:pt x="47698065" y="304800"/>
                  </a:lnTo>
                  <a:cubicBezTo>
                    <a:pt x="47698065" y="135890"/>
                    <a:pt x="47562176" y="0"/>
                    <a:pt x="47393265" y="0"/>
                  </a:cubicBezTo>
                  <a:close/>
                </a:path>
              </a:pathLst>
            </a:custGeom>
            <a:solidFill>
              <a:srgbClr val="76AA39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238347"/>
            <a:ext cx="16897173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131104"/>
                </a:solidFill>
                <a:latin typeface="Now Bold"/>
              </a:rPr>
              <a:t>IEMAND INTERVIEWEN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5675" t="0" r="5675" b="0"/>
          <a:stretch>
            <a:fillRect/>
          </a:stretch>
        </p:blipFill>
        <p:spPr>
          <a:xfrm flipH="false" flipV="false" rot="0">
            <a:off x="5301108" y="2415741"/>
            <a:ext cx="7699058" cy="5789957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305852" y="8728045"/>
            <a:ext cx="1676296" cy="15589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16824" y="0"/>
            <a:ext cx="20828776" cy="1178951"/>
            <a:chOff x="0" y="0"/>
            <a:chExt cx="47698067" cy="2699808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7698065" cy="2699808"/>
            </a:xfrm>
            <a:custGeom>
              <a:avLst/>
              <a:gdLst/>
              <a:ahLst/>
              <a:cxnLst/>
              <a:rect r="r" b="b" t="t" l="l"/>
              <a:pathLst>
                <a:path h="2699808" w="47698065">
                  <a:moveTo>
                    <a:pt x="4739326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395008"/>
                  </a:lnTo>
                  <a:cubicBezTo>
                    <a:pt x="0" y="2563918"/>
                    <a:pt x="135890" y="2699808"/>
                    <a:pt x="304800" y="2699808"/>
                  </a:cubicBezTo>
                  <a:lnTo>
                    <a:pt x="47393265" y="2699808"/>
                  </a:lnTo>
                  <a:cubicBezTo>
                    <a:pt x="47562176" y="2699808"/>
                    <a:pt x="47698065" y="2563918"/>
                    <a:pt x="47698065" y="2395008"/>
                  </a:cubicBezTo>
                  <a:lnTo>
                    <a:pt x="47698065" y="304800"/>
                  </a:lnTo>
                  <a:cubicBezTo>
                    <a:pt x="47698065" y="135890"/>
                    <a:pt x="47562176" y="0"/>
                    <a:pt x="47393265" y="0"/>
                  </a:cubicBezTo>
                  <a:close/>
                </a:path>
              </a:pathLst>
            </a:custGeom>
            <a:solidFill>
              <a:srgbClr val="76AA39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238347"/>
            <a:ext cx="16897173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131104"/>
                </a:solidFill>
                <a:latin typeface="Now Bold"/>
              </a:rPr>
              <a:t>IEMAND INTERVIEWEN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1658" t="2239" r="1658" b="0"/>
          <a:stretch>
            <a:fillRect/>
          </a:stretch>
        </p:blipFill>
        <p:spPr>
          <a:xfrm flipH="false" flipV="false" rot="0">
            <a:off x="5301108" y="2415741"/>
            <a:ext cx="7699058" cy="5789957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305852" y="8728045"/>
            <a:ext cx="1676296" cy="15589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16824" y="0"/>
            <a:ext cx="20828776" cy="1178951"/>
            <a:chOff x="0" y="0"/>
            <a:chExt cx="47698067" cy="2699808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7698065" cy="2699808"/>
            </a:xfrm>
            <a:custGeom>
              <a:avLst/>
              <a:gdLst/>
              <a:ahLst/>
              <a:cxnLst/>
              <a:rect r="r" b="b" t="t" l="l"/>
              <a:pathLst>
                <a:path h="2699808" w="47698065">
                  <a:moveTo>
                    <a:pt x="4739326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395008"/>
                  </a:lnTo>
                  <a:cubicBezTo>
                    <a:pt x="0" y="2563918"/>
                    <a:pt x="135890" y="2699808"/>
                    <a:pt x="304800" y="2699808"/>
                  </a:cubicBezTo>
                  <a:lnTo>
                    <a:pt x="47393265" y="2699808"/>
                  </a:lnTo>
                  <a:cubicBezTo>
                    <a:pt x="47562176" y="2699808"/>
                    <a:pt x="47698065" y="2563918"/>
                    <a:pt x="47698065" y="2395008"/>
                  </a:cubicBezTo>
                  <a:lnTo>
                    <a:pt x="47698065" y="304800"/>
                  </a:lnTo>
                  <a:cubicBezTo>
                    <a:pt x="47698065" y="135890"/>
                    <a:pt x="47562176" y="0"/>
                    <a:pt x="47393265" y="0"/>
                  </a:cubicBezTo>
                  <a:close/>
                </a:path>
              </a:pathLst>
            </a:custGeom>
            <a:solidFill>
              <a:srgbClr val="76AA39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238347"/>
            <a:ext cx="16897173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131104"/>
                </a:solidFill>
                <a:latin typeface="Now Bold"/>
              </a:rPr>
              <a:t>IEMAND INTERVIEWEN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5675" t="0" r="5675" b="0"/>
          <a:stretch>
            <a:fillRect/>
          </a:stretch>
        </p:blipFill>
        <p:spPr>
          <a:xfrm flipH="false" flipV="false" rot="0">
            <a:off x="5301108" y="2415741"/>
            <a:ext cx="7699058" cy="5789957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305852" y="8728045"/>
            <a:ext cx="1676296" cy="15589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16824" y="0"/>
            <a:ext cx="20828776" cy="1178951"/>
            <a:chOff x="0" y="0"/>
            <a:chExt cx="47698067" cy="2699808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7698065" cy="2699808"/>
            </a:xfrm>
            <a:custGeom>
              <a:avLst/>
              <a:gdLst/>
              <a:ahLst/>
              <a:cxnLst/>
              <a:rect r="r" b="b" t="t" l="l"/>
              <a:pathLst>
                <a:path h="2699808" w="47698065">
                  <a:moveTo>
                    <a:pt x="4739326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395008"/>
                  </a:lnTo>
                  <a:cubicBezTo>
                    <a:pt x="0" y="2563918"/>
                    <a:pt x="135890" y="2699808"/>
                    <a:pt x="304800" y="2699808"/>
                  </a:cubicBezTo>
                  <a:lnTo>
                    <a:pt x="47393265" y="2699808"/>
                  </a:lnTo>
                  <a:cubicBezTo>
                    <a:pt x="47562176" y="2699808"/>
                    <a:pt x="47698065" y="2563918"/>
                    <a:pt x="47698065" y="2395008"/>
                  </a:cubicBezTo>
                  <a:lnTo>
                    <a:pt x="47698065" y="304800"/>
                  </a:lnTo>
                  <a:cubicBezTo>
                    <a:pt x="47698065" y="135890"/>
                    <a:pt x="47562176" y="0"/>
                    <a:pt x="47393265" y="0"/>
                  </a:cubicBezTo>
                  <a:close/>
                </a:path>
              </a:pathLst>
            </a:custGeom>
            <a:solidFill>
              <a:srgbClr val="76AA39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238347"/>
            <a:ext cx="16897173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131104"/>
                </a:solidFill>
                <a:latin typeface="Now Bold"/>
              </a:rPr>
              <a:t>IEMAND INTERVIEWEN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9644" t="20160" r="9644" b="0"/>
          <a:stretch>
            <a:fillRect/>
          </a:stretch>
        </p:blipFill>
        <p:spPr>
          <a:xfrm flipH="false" flipV="false" rot="0">
            <a:off x="5301108" y="2415741"/>
            <a:ext cx="7804170" cy="5789957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305852" y="8728045"/>
            <a:ext cx="1676296" cy="15589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16824" y="0"/>
            <a:ext cx="20828776" cy="1178951"/>
            <a:chOff x="0" y="0"/>
            <a:chExt cx="47698067" cy="2699808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7698065" cy="2699808"/>
            </a:xfrm>
            <a:custGeom>
              <a:avLst/>
              <a:gdLst/>
              <a:ahLst/>
              <a:cxnLst/>
              <a:rect r="r" b="b" t="t" l="l"/>
              <a:pathLst>
                <a:path h="2699808" w="47698065">
                  <a:moveTo>
                    <a:pt x="4739326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395008"/>
                  </a:lnTo>
                  <a:cubicBezTo>
                    <a:pt x="0" y="2563918"/>
                    <a:pt x="135890" y="2699808"/>
                    <a:pt x="304800" y="2699808"/>
                  </a:cubicBezTo>
                  <a:lnTo>
                    <a:pt x="47393265" y="2699808"/>
                  </a:lnTo>
                  <a:cubicBezTo>
                    <a:pt x="47562176" y="2699808"/>
                    <a:pt x="47698065" y="2563918"/>
                    <a:pt x="47698065" y="2395008"/>
                  </a:cubicBezTo>
                  <a:lnTo>
                    <a:pt x="47698065" y="304800"/>
                  </a:lnTo>
                  <a:cubicBezTo>
                    <a:pt x="47698065" y="135890"/>
                    <a:pt x="47562176" y="0"/>
                    <a:pt x="47393265" y="0"/>
                  </a:cubicBezTo>
                  <a:close/>
                </a:path>
              </a:pathLst>
            </a:custGeom>
            <a:solidFill>
              <a:srgbClr val="76AA39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238347"/>
            <a:ext cx="16897173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131104"/>
                </a:solidFill>
                <a:latin typeface="Now Bold"/>
              </a:rPr>
              <a:t>IEMAND INTERVIEWEN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6671211" y="1405192"/>
            <a:ext cx="4945578" cy="6995467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305852" y="8728045"/>
            <a:ext cx="1676296" cy="15589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16824" y="0"/>
            <a:ext cx="20828776" cy="1178951"/>
            <a:chOff x="0" y="0"/>
            <a:chExt cx="47698067" cy="2699808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7698065" cy="2699808"/>
            </a:xfrm>
            <a:custGeom>
              <a:avLst/>
              <a:gdLst/>
              <a:ahLst/>
              <a:cxnLst/>
              <a:rect r="r" b="b" t="t" l="l"/>
              <a:pathLst>
                <a:path h="2699808" w="47698065">
                  <a:moveTo>
                    <a:pt x="4739326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395008"/>
                  </a:lnTo>
                  <a:cubicBezTo>
                    <a:pt x="0" y="2563918"/>
                    <a:pt x="135890" y="2699808"/>
                    <a:pt x="304800" y="2699808"/>
                  </a:cubicBezTo>
                  <a:lnTo>
                    <a:pt x="47393265" y="2699808"/>
                  </a:lnTo>
                  <a:cubicBezTo>
                    <a:pt x="47562176" y="2699808"/>
                    <a:pt x="47698065" y="2563918"/>
                    <a:pt x="47698065" y="2395008"/>
                  </a:cubicBezTo>
                  <a:lnTo>
                    <a:pt x="47698065" y="304800"/>
                  </a:lnTo>
                  <a:cubicBezTo>
                    <a:pt x="47698065" y="135890"/>
                    <a:pt x="47562176" y="0"/>
                    <a:pt x="47393265" y="0"/>
                  </a:cubicBezTo>
                  <a:close/>
                </a:path>
              </a:pathLst>
            </a:custGeom>
            <a:solidFill>
              <a:srgbClr val="76AA39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238347"/>
            <a:ext cx="16897173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131104"/>
                </a:solidFill>
                <a:latin typeface="Now Bold"/>
              </a:rPr>
              <a:t>IEMAND INTERVIEWEN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5070" t="0" r="5070" b="0"/>
          <a:stretch>
            <a:fillRect/>
          </a:stretch>
        </p:blipFill>
        <p:spPr>
          <a:xfrm flipH="false" flipV="false" rot="0">
            <a:off x="5301108" y="2415741"/>
            <a:ext cx="7804170" cy="5789957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305852" y="8728045"/>
            <a:ext cx="1676296" cy="15589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DAFB5vQFufA</dc:identifier>
  <dcterms:modified xsi:type="dcterms:W3CDTF">2011-08-01T06:04:30Z</dcterms:modified>
  <cp:revision>1</cp:revision>
  <dc:title>Taaltaak_iemand interviewen</dc:title>
</cp:coreProperties>
</file>