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erebri" charset="1" panose="00000500000000000000"/>
      <p:regular r:id="rId10"/>
    </p:embeddedFont>
    <p:embeddedFont>
      <p:font typeface="Cerebri Bold" charset="1" panose="00000800000000000000"/>
      <p:regular r:id="rId11"/>
    </p:embeddedFont>
    <p:embeddedFont>
      <p:font typeface="Cerebri Italics" charset="1" panose="00000500000000000000"/>
      <p:regular r:id="rId12"/>
    </p:embeddedFont>
    <p:embeddedFont>
      <p:font typeface="Cerebri Bold Italics" charset="1" panose="00000800000000000000"/>
      <p:regular r:id="rId13"/>
    </p:embeddedFont>
    <p:embeddedFont>
      <p:font typeface="Now" charset="1" panose="00000500000000000000"/>
      <p:regular r:id="rId14"/>
    </p:embeddedFont>
    <p:embeddedFont>
      <p:font typeface="Now Bold" charset="1" panose="000006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15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36120" t="0" r="0" b="0"/>
          <a:stretch>
            <a:fillRect/>
          </a:stretch>
        </p:blipFill>
        <p:spPr>
          <a:xfrm flipH="false" flipV="false" rot="0">
            <a:off x="2194444" y="1328693"/>
            <a:ext cx="4248293" cy="381480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602370" y="5427192"/>
            <a:ext cx="3432441" cy="453876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382592" y="6860102"/>
            <a:ext cx="5876663" cy="293833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1429771" y="1546227"/>
            <a:ext cx="3782304" cy="4538765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1429771" y="6046892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bron: de bijenkorf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02370" y="9927857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bron:vogue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89338" y="4781186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bron:Nestlé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382592" y="9838322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bron:Het Fries museum/Leon Keer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7462263"/>
            <a:ext cx="7424178" cy="1114120"/>
            <a:chOff x="0" y="0"/>
            <a:chExt cx="12753621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77286" y="7462263"/>
            <a:ext cx="7424178" cy="1114120"/>
            <a:chOff x="0" y="0"/>
            <a:chExt cx="12753621" cy="19138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937111"/>
            <a:ext cx="7424178" cy="1114120"/>
            <a:chOff x="0" y="0"/>
            <a:chExt cx="12753621" cy="19138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477286" y="8937111"/>
            <a:ext cx="7424178" cy="1114120"/>
            <a:chOff x="0" y="0"/>
            <a:chExt cx="12753621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7637160"/>
            <a:ext cx="764327" cy="76432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9112008"/>
            <a:ext cx="764327" cy="7643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7637160"/>
            <a:ext cx="764327" cy="76432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9112008"/>
            <a:ext cx="764327" cy="7643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7326609" y="2034178"/>
            <a:ext cx="3634782" cy="458607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028700" y="2034178"/>
            <a:ext cx="5744820" cy="458607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11425845" y="2034178"/>
            <a:ext cx="5833455" cy="4586073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028700" y="228822"/>
            <a:ext cx="1689717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Now Bold"/>
              </a:rPr>
              <a:t>MADE IN HOLLAND - HOEKENQUIZ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1394693"/>
            <a:ext cx="1571734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Deze schilderijen zijn geschilderd door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57275" y="6801473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Italics"/>
              </a:rPr>
              <a:t>bron:wikipedia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234627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Rembrandt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234627" y="9213183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Vermeer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800914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van Gogh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800914" y="9201150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Mondriaan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7462263"/>
            <a:ext cx="7424178" cy="1114120"/>
            <a:chOff x="0" y="0"/>
            <a:chExt cx="12753621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77286" y="7462263"/>
            <a:ext cx="7424178" cy="1114120"/>
            <a:chOff x="0" y="0"/>
            <a:chExt cx="12753621" cy="19138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937111"/>
            <a:ext cx="7424178" cy="1114120"/>
            <a:chOff x="0" y="0"/>
            <a:chExt cx="12753621" cy="19138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477286" y="8937111"/>
            <a:ext cx="7424178" cy="1114120"/>
            <a:chOff x="0" y="0"/>
            <a:chExt cx="12753621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7637160"/>
            <a:ext cx="764327" cy="76432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9112008"/>
            <a:ext cx="764327" cy="7643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7637160"/>
            <a:ext cx="764327" cy="76432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9112008"/>
            <a:ext cx="764327" cy="7643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6300138" y="2118065"/>
            <a:ext cx="5994850" cy="4721508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28700" y="228822"/>
            <a:ext cx="1689717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Now Bold"/>
              </a:rPr>
              <a:t>MADE IN HOLLAND - HOEKENQUIZ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394693"/>
            <a:ext cx="1571734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Vincent van Gogh woonde in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7275" y="6801473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Italics"/>
              </a:rPr>
              <a:t>bron:wikipedia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34627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Nederland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34627" y="9213183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België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00914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Frankrijk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00914" y="9201150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Duitsland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7462263"/>
            <a:ext cx="7424178" cy="1114120"/>
            <a:chOff x="0" y="0"/>
            <a:chExt cx="12753621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77286" y="7462263"/>
            <a:ext cx="7424178" cy="1114120"/>
            <a:chOff x="0" y="0"/>
            <a:chExt cx="12753621" cy="19138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937111"/>
            <a:ext cx="7424178" cy="1114120"/>
            <a:chOff x="0" y="0"/>
            <a:chExt cx="12753621" cy="19138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477286" y="8937111"/>
            <a:ext cx="7424178" cy="1114120"/>
            <a:chOff x="0" y="0"/>
            <a:chExt cx="12753621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7637160"/>
            <a:ext cx="764327" cy="76432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9112008"/>
            <a:ext cx="764327" cy="7643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7637160"/>
            <a:ext cx="764327" cy="76432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9112008"/>
            <a:ext cx="764327" cy="7643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6037460" y="1899519"/>
            <a:ext cx="5382192" cy="4711001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28700" y="228822"/>
            <a:ext cx="1689717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Now Bold"/>
              </a:rPr>
              <a:t>MADE IN HOLLAND - HOEKENQUIZ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394693"/>
            <a:ext cx="1571734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Vincent van Gogh leefde in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7275" y="6801473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Italics"/>
              </a:rPr>
              <a:t>bron:wikipedia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34627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de 17e eeuw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34627" y="9213183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de 18e eeuw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00914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de 19e eeuw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00914" y="9201150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de 20e eeuw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7462263"/>
            <a:ext cx="7424178" cy="1114120"/>
            <a:chOff x="0" y="0"/>
            <a:chExt cx="12753621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77286" y="7462263"/>
            <a:ext cx="7424178" cy="1114120"/>
            <a:chOff x="0" y="0"/>
            <a:chExt cx="12753621" cy="19138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937111"/>
            <a:ext cx="7424178" cy="1114120"/>
            <a:chOff x="0" y="0"/>
            <a:chExt cx="12753621" cy="19138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477286" y="8937111"/>
            <a:ext cx="7424178" cy="1114120"/>
            <a:chOff x="0" y="0"/>
            <a:chExt cx="12753621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7637160"/>
            <a:ext cx="764327" cy="76432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9112008"/>
            <a:ext cx="764327" cy="7643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7637160"/>
            <a:ext cx="764327" cy="76432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9112008"/>
            <a:ext cx="764327" cy="7643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7390681" y="2069389"/>
            <a:ext cx="3813764" cy="4770185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28700" y="228822"/>
            <a:ext cx="1689717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Now Bold"/>
              </a:rPr>
              <a:t>MADE IN HOLLAND - HOEKENQUIZ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394693"/>
            <a:ext cx="1571734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Vincent van Gogh schilderde deze 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7275" y="6801473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Italics"/>
              </a:rPr>
              <a:t>bron:wikipedia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34627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rozen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34627" y="9213183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zonnebloemen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00914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tulpen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800914" y="9201150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narcissen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6824" y="0"/>
            <a:ext cx="20828776" cy="1178951"/>
            <a:chOff x="0" y="0"/>
            <a:chExt cx="47698067" cy="269980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47698065" cy="2699808"/>
            </a:xfrm>
            <a:custGeom>
              <a:avLst/>
              <a:gdLst/>
              <a:ahLst/>
              <a:cxnLst/>
              <a:rect r="r" b="b" t="t" l="l"/>
              <a:pathLst>
                <a:path h="2699808" w="47698065">
                  <a:moveTo>
                    <a:pt x="4739326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95008"/>
                  </a:lnTo>
                  <a:cubicBezTo>
                    <a:pt x="0" y="2563918"/>
                    <a:pt x="135890" y="2699808"/>
                    <a:pt x="304800" y="2699808"/>
                  </a:cubicBezTo>
                  <a:lnTo>
                    <a:pt x="47393265" y="2699808"/>
                  </a:lnTo>
                  <a:cubicBezTo>
                    <a:pt x="47562176" y="2699808"/>
                    <a:pt x="47698065" y="2563918"/>
                    <a:pt x="47698065" y="2395008"/>
                  </a:cubicBezTo>
                  <a:lnTo>
                    <a:pt x="47698065" y="304800"/>
                  </a:lnTo>
                  <a:cubicBezTo>
                    <a:pt x="47698065" y="135890"/>
                    <a:pt x="47562176" y="0"/>
                    <a:pt x="47393265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7462263"/>
            <a:ext cx="7424178" cy="1114120"/>
            <a:chOff x="0" y="0"/>
            <a:chExt cx="12753621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9477286" y="7462263"/>
            <a:ext cx="7424178" cy="1114120"/>
            <a:chOff x="0" y="0"/>
            <a:chExt cx="12753621" cy="191389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8937111"/>
            <a:ext cx="7424178" cy="1114120"/>
            <a:chOff x="0" y="0"/>
            <a:chExt cx="12753621" cy="19138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477286" y="8937111"/>
            <a:ext cx="7424178" cy="1114120"/>
            <a:chOff x="0" y="0"/>
            <a:chExt cx="12753621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2753622" cy="1913890"/>
            </a:xfrm>
            <a:custGeom>
              <a:avLst/>
              <a:gdLst/>
              <a:ahLst/>
              <a:cxnLst/>
              <a:rect r="r" b="b" t="t" l="l"/>
              <a:pathLst>
                <a:path h="1913890" w="12753622">
                  <a:moveTo>
                    <a:pt x="12629161" y="59690"/>
                  </a:moveTo>
                  <a:cubicBezTo>
                    <a:pt x="12664721" y="59690"/>
                    <a:pt x="12693931" y="88900"/>
                    <a:pt x="12693931" y="124460"/>
                  </a:cubicBezTo>
                  <a:lnTo>
                    <a:pt x="12693931" y="1789430"/>
                  </a:lnTo>
                  <a:cubicBezTo>
                    <a:pt x="12693931" y="1824990"/>
                    <a:pt x="12664721" y="1854200"/>
                    <a:pt x="12629161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629161" y="59690"/>
                  </a:lnTo>
                  <a:moveTo>
                    <a:pt x="1262916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2629161" y="1913890"/>
                  </a:lnTo>
                  <a:cubicBezTo>
                    <a:pt x="12697741" y="1913890"/>
                    <a:pt x="12753622" y="1858010"/>
                    <a:pt x="12753622" y="1789430"/>
                  </a:cubicBezTo>
                  <a:lnTo>
                    <a:pt x="12753622" y="124460"/>
                  </a:lnTo>
                  <a:cubicBezTo>
                    <a:pt x="12753621" y="55880"/>
                    <a:pt x="12697741" y="0"/>
                    <a:pt x="12629161" y="0"/>
                  </a:cubicBezTo>
                  <a:close/>
                </a:path>
              </a:pathLst>
            </a:custGeom>
            <a:solidFill>
              <a:srgbClr val="76AA39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7637160"/>
            <a:ext cx="764327" cy="764327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1137" y="9112008"/>
            <a:ext cx="764327" cy="76432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7637160"/>
            <a:ext cx="764327" cy="76432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3272" y="9112008"/>
            <a:ext cx="764327" cy="764327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6088923" y="2056160"/>
            <a:ext cx="5596902" cy="4400103"/>
          </a:xfrm>
          <a:prstGeom prst="rect">
            <a:avLst/>
          </a:prstGeom>
        </p:spPr>
      </p:pic>
      <p:sp>
        <p:nvSpPr>
          <p:cNvPr name="TextBox 17" id="17"/>
          <p:cNvSpPr txBox="true"/>
          <p:nvPr/>
        </p:nvSpPr>
        <p:spPr>
          <a:xfrm rot="0">
            <a:off x="1028700" y="228822"/>
            <a:ext cx="16897173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Now Bold"/>
              </a:rPr>
              <a:t>MADE IN HOLLAND - HOEKENQUIZ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394693"/>
            <a:ext cx="1571734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Wat zie je in de slaapkamer van Vincent van Gogh?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7275" y="6801473"/>
            <a:ext cx="3782304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 Italics"/>
              </a:rPr>
              <a:t>bron:wikipedia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234627" y="7738335"/>
            <a:ext cx="5945134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een bed, twee stoelen, een raam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34627" y="9213183"/>
            <a:ext cx="6345927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twee tafels, een bed, een schilderij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629145" y="7476397"/>
            <a:ext cx="6630155" cy="1028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twee stoelen, twee bedden,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een raam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629145" y="8951245"/>
            <a:ext cx="5945134" cy="1028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erebri"/>
              </a:rPr>
              <a:t>drie schilderijen, een tafel, twee ramen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DAFBCqvX7r8</dc:identifier>
  <dcterms:modified xsi:type="dcterms:W3CDTF">2011-08-01T06:04:30Z</dcterms:modified>
  <cp:revision>1</cp:revision>
  <dc:title>Taaltaak_kunst! made in Holland_presentatie</dc:title>
</cp:coreProperties>
</file>