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17" r:id="rId2"/>
    <p:sldId id="518" r:id="rId3"/>
    <p:sldId id="519" r:id="rId4"/>
    <p:sldId id="520" r:id="rId5"/>
    <p:sldId id="521" r:id="rId6"/>
    <p:sldId id="52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94"/>
  </p:normalViewPr>
  <p:slideViewPr>
    <p:cSldViewPr snapToGrid="0" snapToObjects="1">
      <p:cViewPr varScale="1">
        <p:scale>
          <a:sx n="42" d="100"/>
          <a:sy n="42" d="100"/>
        </p:scale>
        <p:origin x="184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A6238-53E9-2D4D-9476-0CAF278F8323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2807-38A5-A142-A3F6-3FB2D9E22B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22C92-23F7-8C69-CF1E-B3F036986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0A3E8C-EFBD-4530-142E-7392F008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E80463-7D68-9808-8FDF-010C35C7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07A157-03CF-D190-8F49-DEAF3678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0D7CB0-1BFC-8C75-CB2E-B85D4B58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25365-5F47-7C15-BB91-CFDA8ACD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238B31-6095-26CE-EEF9-9460988E2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EF21CE-2684-87C7-8B04-00D2A083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66B6A9-ACDB-CE97-C9EB-48E11A37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132971-EFBB-1A6B-FEC2-C23B3FCE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17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832453-2920-E763-75BB-FF7A712C6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8E02B8-CF1F-DABC-1D60-9E1345E12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8E673-5D3D-7B50-838C-9542820C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02766B-A984-D48E-EFBC-0D90413A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A3917-505A-827B-0724-A25BF9E6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48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E7891-D640-8979-6946-A75B434E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40DF7-6B98-F21F-2DA0-A7F7CBC5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A3AA4-1F90-83B3-E261-8FDC93F2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5EFFF8-99DA-FBF8-A91C-3304FDD6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EAC94-C5A9-E3A8-B830-D359817A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5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30F1B-04B0-36A5-302C-3FF8C144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E328FC-2843-4215-6A4E-5A434156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9A2E24-4E5B-B6F1-CCF9-B92CA994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28CDA-AB2E-8C37-334E-4D84DB75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1FCD6F-594C-96E7-FD90-D7098C45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75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87FDB-E2F7-BC44-A0D3-5AED9F8E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3793F-B1BC-2C33-008C-5A72F51D2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C0AE53-C9B1-0354-FD60-FEAE4E8E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3F9BDF-EF03-8AFE-7551-DE9E6588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764FAC-13B9-9646-18A3-284DEC1D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574BB0-E2A4-E28E-A772-382EE051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4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63746-755F-741E-BE99-7A453275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0AE9AA-2C3D-A054-F6FC-0AF33775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904E6E-771F-FB62-6BB9-4FB3BFFA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944CD6-3A70-EF05-6EA2-9AED2ED41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0A714C-EC31-D09B-1BA8-CB4E72F84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57AC14-C7CE-70A5-2D89-C38C00F9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BFF4062-C5F4-B91F-B513-AC3C5B85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6CBD9CE-6DFB-1D90-8D2C-D78D55D0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30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F367F-523B-0C29-01E5-E44FD375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CE55CE-99D2-9B08-D46D-86EFBB55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535A06-B05E-8E47-412B-C3FE10AE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723D03-EE59-734D-A604-25AF23F9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1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C1FE45-178F-7611-B99D-E7C5235C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B80B45-6479-2B32-73F0-26681D29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67350F-BB65-7CD9-8042-FEE37312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F055-3FC9-9294-566E-DF5242FD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95413-A0E0-E331-1BD2-72A7B6E8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0B73BB-9D09-801E-8FC8-B14220A28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328C0-D057-CD33-0C37-BFB49877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B99F75-90B3-8330-0D2F-0517942B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2F0C13-F2EA-1304-EA8B-B3184B73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65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9D570-68BA-A024-65B7-CE4157A0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868CCE-6C54-4FB6-D247-5D08F5204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BDF966-93C6-DF05-6B4E-B4D5D243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6B1614-9103-5BE2-8F0A-3F8A9DD5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0D549F-F3D8-0C58-3F5C-A335238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86D7E8-2BD0-9932-B154-207CC997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3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A3EDBE-5C0D-73BD-FF85-006162FC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3F4CFC-0F08-7976-7B52-92B5D076E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1C86E-7D14-34DF-6864-B6EF04E2E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5319-A8A1-104D-AAD7-D31A12D8AA1B}" type="datetimeFigureOut">
              <a:rPr lang="nl-NL" smtClean="0"/>
              <a:t>10-05-2022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15F648-9E0E-AB56-6FCF-AF4EF450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9032D-6E6B-26D6-BB77-DDCAEE52E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D004-2931-5B49-91BA-8FE4E55FDF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19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9F2198-6B9F-A323-F591-99CCD7E6C949}"/>
              </a:ext>
            </a:extLst>
          </p:cNvPr>
          <p:cNvSpPr txBox="1"/>
          <p:nvPr/>
        </p:nvSpPr>
        <p:spPr>
          <a:xfrm>
            <a:off x="1248508" y="5297472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Nederland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CBA68B-6800-DA34-4DC3-C0B2B52FECF1}"/>
              </a:ext>
            </a:extLst>
          </p:cNvPr>
          <p:cNvSpPr txBox="1"/>
          <p:nvPr/>
        </p:nvSpPr>
        <p:spPr>
          <a:xfrm>
            <a:off x="8862473" y="5230447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België</a:t>
            </a:r>
          </a:p>
        </p:txBody>
      </p:sp>
      <p:pic>
        <p:nvPicPr>
          <p:cNvPr id="1026" name="Picture 2" descr="Nederland - Wikipedia">
            <a:extLst>
              <a:ext uri="{FF2B5EF4-FFF2-40B4-BE49-F238E27FC236}">
                <a16:creationId xmlns:a16="http://schemas.microsoft.com/office/drawing/2014/main" id="{AE839383-213B-8966-953F-12C297FC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9" y="1184857"/>
            <a:ext cx="337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lgië - Wikipedia">
            <a:extLst>
              <a:ext uri="{FF2B5EF4-FFF2-40B4-BE49-F238E27FC236}">
                <a16:creationId xmlns:a16="http://schemas.microsoft.com/office/drawing/2014/main" id="{44AA40A8-3026-BE0A-337D-454F8679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41" y="1184857"/>
            <a:ext cx="337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003F4DE-6201-3D6A-8987-2FB21FE0E641}"/>
              </a:ext>
            </a:extLst>
          </p:cNvPr>
          <p:cNvSpPr txBox="1"/>
          <p:nvPr/>
        </p:nvSpPr>
        <p:spPr>
          <a:xfrm>
            <a:off x="5789666" y="5297472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6604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9F2198-6B9F-A323-F591-99CCD7E6C949}"/>
              </a:ext>
            </a:extLst>
          </p:cNvPr>
          <p:cNvSpPr txBox="1"/>
          <p:nvPr/>
        </p:nvSpPr>
        <p:spPr>
          <a:xfrm>
            <a:off x="1120268" y="5230447"/>
            <a:ext cx="2808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CBA68B-6800-DA34-4DC3-C0B2B52FECF1}"/>
              </a:ext>
            </a:extLst>
          </p:cNvPr>
          <p:cNvSpPr txBox="1"/>
          <p:nvPr/>
        </p:nvSpPr>
        <p:spPr>
          <a:xfrm>
            <a:off x="8862473" y="5230447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Brussel</a:t>
            </a:r>
          </a:p>
        </p:txBody>
      </p:sp>
      <p:pic>
        <p:nvPicPr>
          <p:cNvPr id="3076" name="Picture 4" descr="Amsterdam - English | Hospitality ON">
            <a:extLst>
              <a:ext uri="{FF2B5EF4-FFF2-40B4-BE49-F238E27FC236}">
                <a16:creationId xmlns:a16="http://schemas.microsoft.com/office/drawing/2014/main" id="{95E3B35B-12FB-0400-AA7D-2BD6BD59E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r="19329"/>
          <a:stretch/>
        </p:blipFill>
        <p:spPr bwMode="auto">
          <a:xfrm>
            <a:off x="621256" y="1184857"/>
            <a:ext cx="380680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ussel in één dag: de highlights van Brussel">
            <a:extLst>
              <a:ext uri="{FF2B5EF4-FFF2-40B4-BE49-F238E27FC236}">
                <a16:creationId xmlns:a16="http://schemas.microsoft.com/office/drawing/2014/main" id="{BEB04E66-E4AE-27CC-EB37-4CB5EDA99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r="16470"/>
          <a:stretch/>
        </p:blipFill>
        <p:spPr bwMode="auto">
          <a:xfrm>
            <a:off x="8054357" y="1184857"/>
            <a:ext cx="33697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6C40BC8-0D3A-8D5F-1CCC-3D6EF33FB1BD}"/>
              </a:ext>
            </a:extLst>
          </p:cNvPr>
          <p:cNvSpPr txBox="1"/>
          <p:nvPr/>
        </p:nvSpPr>
        <p:spPr>
          <a:xfrm>
            <a:off x="5789666" y="5230447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79725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zza Caprese Recept | Dr. Oetker">
            <a:extLst>
              <a:ext uri="{FF2B5EF4-FFF2-40B4-BE49-F238E27FC236}">
                <a16:creationId xmlns:a16="http://schemas.microsoft.com/office/drawing/2014/main" id="{9B9F1543-DD23-D915-881D-7EF7EB6E7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-807" r="12167" b="807"/>
          <a:stretch/>
        </p:blipFill>
        <p:spPr bwMode="auto">
          <a:xfrm>
            <a:off x="7292796" y="1179591"/>
            <a:ext cx="413129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ulinaire Bagage: De allerlekkerste verse friet maak je zelf!">
            <a:extLst>
              <a:ext uri="{FF2B5EF4-FFF2-40B4-BE49-F238E27FC236}">
                <a16:creationId xmlns:a16="http://schemas.microsoft.com/office/drawing/2014/main" id="{5F414D5B-DA94-4EDD-70F5-3379794B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6" y="118485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9F2198-6B9F-A323-F591-99CCD7E6C949}"/>
              </a:ext>
            </a:extLst>
          </p:cNvPr>
          <p:cNvSpPr txBox="1"/>
          <p:nvPr/>
        </p:nvSpPr>
        <p:spPr>
          <a:xfrm>
            <a:off x="1974669" y="523044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friet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CBA68B-6800-DA34-4DC3-C0B2B52FECF1}"/>
              </a:ext>
            </a:extLst>
          </p:cNvPr>
          <p:cNvSpPr txBox="1"/>
          <p:nvPr/>
        </p:nvSpPr>
        <p:spPr>
          <a:xfrm>
            <a:off x="9048168" y="5225180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0EF04A2-F1FB-C42E-5857-3754B5D11CA8}"/>
              </a:ext>
            </a:extLst>
          </p:cNvPr>
          <p:cNvSpPr txBox="1"/>
          <p:nvPr/>
        </p:nvSpPr>
        <p:spPr>
          <a:xfrm>
            <a:off x="5789666" y="518557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47323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etparken Nederland: Dit zijn echt de allerleukste pretparken (vinden wij  dan)">
            <a:extLst>
              <a:ext uri="{FF2B5EF4-FFF2-40B4-BE49-F238E27FC236}">
                <a16:creationId xmlns:a16="http://schemas.microsoft.com/office/drawing/2014/main" id="{C0B76D40-69EE-3671-6097-53092164D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3000"/>
          <a:stretch/>
        </p:blipFill>
        <p:spPr bwMode="auto">
          <a:xfrm>
            <a:off x="7292795" y="1207087"/>
            <a:ext cx="413129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aanzinnige tienercampings | Voor 'n topvakantie - Vacansoleil">
            <a:extLst>
              <a:ext uri="{FF2B5EF4-FFF2-40B4-BE49-F238E27FC236}">
                <a16:creationId xmlns:a16="http://schemas.microsoft.com/office/drawing/2014/main" id="{64F12C09-1501-C62B-8AF8-FF077900A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20000"/>
          <a:stretch/>
        </p:blipFill>
        <p:spPr bwMode="auto">
          <a:xfrm>
            <a:off x="621256" y="11795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9F2198-6B9F-A323-F591-99CCD7E6C949}"/>
              </a:ext>
            </a:extLst>
          </p:cNvPr>
          <p:cNvSpPr txBox="1"/>
          <p:nvPr/>
        </p:nvSpPr>
        <p:spPr>
          <a:xfrm>
            <a:off x="1436053" y="5225180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winkelen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CBA68B-6800-DA34-4DC3-C0B2B52FECF1}"/>
              </a:ext>
            </a:extLst>
          </p:cNvPr>
          <p:cNvSpPr txBox="1"/>
          <p:nvPr/>
        </p:nvSpPr>
        <p:spPr>
          <a:xfrm>
            <a:off x="7239912" y="5225180"/>
            <a:ext cx="423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naar een pretpark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9886575-8FEC-E72F-8BD4-C334887D6274}"/>
              </a:ext>
            </a:extLst>
          </p:cNvPr>
          <p:cNvSpPr txBox="1"/>
          <p:nvPr/>
        </p:nvSpPr>
        <p:spPr>
          <a:xfrm>
            <a:off x="5789666" y="518557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509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9F2198-6B9F-A323-F591-99CCD7E6C949}"/>
              </a:ext>
            </a:extLst>
          </p:cNvPr>
          <p:cNvSpPr txBox="1"/>
          <p:nvPr/>
        </p:nvSpPr>
        <p:spPr>
          <a:xfrm>
            <a:off x="1436053" y="5225180"/>
            <a:ext cx="357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moderne kunst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CBA68B-6800-DA34-4DC3-C0B2B52FECF1}"/>
              </a:ext>
            </a:extLst>
          </p:cNvPr>
          <p:cNvSpPr txBox="1"/>
          <p:nvPr/>
        </p:nvSpPr>
        <p:spPr>
          <a:xfrm>
            <a:off x="7526850" y="5185571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klassieke kunst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9886575-8FEC-E72F-8BD4-C334887D6274}"/>
              </a:ext>
            </a:extLst>
          </p:cNvPr>
          <p:cNvSpPr txBox="1"/>
          <p:nvPr/>
        </p:nvSpPr>
        <p:spPr>
          <a:xfrm>
            <a:off x="5789666" y="518557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  <p:pic>
        <p:nvPicPr>
          <p:cNvPr id="9218" name="Picture 2" descr="Verras je kinderen in Moco met deze moderne kunst! | Kidsproof Amsterdam">
            <a:extLst>
              <a:ext uri="{FF2B5EF4-FFF2-40B4-BE49-F238E27FC236}">
                <a16:creationId xmlns:a16="http://schemas.microsoft.com/office/drawing/2014/main" id="{0F3D34AB-F5DD-4F82-6679-D21E3693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9" y="1167478"/>
            <a:ext cx="4445000" cy="40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eisje met de parel - Wikipedia">
            <a:extLst>
              <a:ext uri="{FF2B5EF4-FFF2-40B4-BE49-F238E27FC236}">
                <a16:creationId xmlns:a16="http://schemas.microsoft.com/office/drawing/2014/main" id="{E30CB39F-8D3C-28F6-43E2-70EA79BB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41" y="1067169"/>
            <a:ext cx="3378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7BD5A0-AB78-85F6-2ED0-5758104B20CB}"/>
              </a:ext>
            </a:extLst>
          </p:cNvPr>
          <p:cNvSpPr/>
          <p:nvPr/>
        </p:nvSpPr>
        <p:spPr>
          <a:xfrm>
            <a:off x="1" y="247914"/>
            <a:ext cx="12192001" cy="70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FDB38DA-5949-78A9-495A-72A1B6E07302}"/>
              </a:ext>
            </a:extLst>
          </p:cNvPr>
          <p:cNvSpPr txBox="1">
            <a:spLocks/>
          </p:cNvSpPr>
          <p:nvPr/>
        </p:nvSpPr>
        <p:spPr>
          <a:xfrm>
            <a:off x="518451" y="247914"/>
            <a:ext cx="10463543" cy="70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733" dirty="0">
                <a:solidFill>
                  <a:schemeClr val="bg1"/>
                </a:solidFill>
              </a:rPr>
              <a:t>Dit of dat?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9886575-8FEC-E72F-8BD4-C334887D6274}"/>
              </a:ext>
            </a:extLst>
          </p:cNvPr>
          <p:cNvSpPr txBox="1"/>
          <p:nvPr/>
        </p:nvSpPr>
        <p:spPr>
          <a:xfrm>
            <a:off x="5789666" y="518557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4847606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</Words>
  <Application>Microsoft Macintosh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Bianca Versteeg</dc:creator>
  <cp:lastModifiedBy>Bianca Versteeg</cp:lastModifiedBy>
  <cp:revision>1</cp:revision>
  <dcterms:created xsi:type="dcterms:W3CDTF">2022-05-10T08:43:21Z</dcterms:created>
  <dcterms:modified xsi:type="dcterms:W3CDTF">2022-05-10T09:01:15Z</dcterms:modified>
</cp:coreProperties>
</file>